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4" r:id="rId4"/>
    <p:sldId id="267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 autoAdjust="0"/>
    <p:restoredTop sz="82297" autoAdjust="0"/>
  </p:normalViewPr>
  <p:slideViewPr>
    <p:cSldViewPr snapToGrid="0">
      <p:cViewPr>
        <p:scale>
          <a:sx n="50" d="100"/>
          <a:sy n="50" d="100"/>
        </p:scale>
        <p:origin x="234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D324F-CC3B-4543-857A-A3EA61A78B2A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484D1-E768-4EAA-9A4D-E8C4562C8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97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在夜晚的工作室內，窗外城市燈火通明，</a:t>
            </a:r>
            <a:endParaRPr lang="en-US" altLang="zh-TW" dirty="0"/>
          </a:p>
          <a:p>
            <a:r>
              <a:rPr lang="zh-TW" altLang="en-US" dirty="0"/>
              <a:t>坐在畫桌前，手中緊握著報名表。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4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穿著白色襯衫，搭配棕色的制服外套。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坐在畫板前，雙手交叉在胸前，眉頭緊鎖。畫具擺滿桌面，卻無法下筆。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953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穿著白色襯衫，搭配棕色的制服外套。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終於鼓起勇氣，拿起畫筆開始揮灑色彩，</a:t>
            </a:r>
            <a:endParaRPr lang="en-US" altLang="zh-TW" dirty="0"/>
          </a:p>
          <a:p>
            <a:r>
              <a:rPr lang="zh-TW" altLang="en-US" dirty="0"/>
              <a:t>畫面快速切換，展示她不斷修改、調整的過程。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79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穿著白色襯衫，搭配棕色的制服外套。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小心翼翼地將畫作包裝好，寄往比賽主辦方。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兩個月過去了，沒有消息，表情逐漸變得失望。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27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穿著白色襯衫，搭配棕色的制服外套。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在家中靜坐，窗外的雨聲敲打著玻璃。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在家中突然電話鈴聲打破了沉默，接起電話。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30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穿著白色襯衫，搭配棕色的制服外套。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這裡是大樓的警衛室，有一個非常重的包裹，快來簽收。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走進警衛室，鏡頭拉近，一個龐大的包裹赫然映入眼簾，上面印有精緻的比賽標誌和金色的西洋梨圖案。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1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穿著白色襯衫，搭配棕色的制服外套。</a:t>
            </a:r>
          </a:p>
          <a:p>
            <a:endParaRPr lang="zh-TW" altLang="en-US" dirty="0"/>
          </a:p>
          <a:p>
            <a:r>
              <a:rPr lang="zh-TW" altLang="en-US" dirty="0"/>
              <a:t>雙手顫抖地打開包裹，裡面閃耀著奇異光芒的西洋梨整齊堆疊，晶瑩剔透，彷彿蘊含著神秘力量。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17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E04E6-6FFB-4936-AEE7-DBCF70D40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C0453A-B036-47F0-9FED-3142A0D8D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A8C210-5295-4D91-94B1-823AE9764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230D13-9282-483E-9857-2318C4EA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AE2BBC-DCD2-4549-8352-8CBC6357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20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36FB4-F2E7-4466-A22B-DAD5C67C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A8637EA-82CD-4D0C-BE61-2145E83D6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466E30-6B73-4A03-A80E-C81C7A5D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449A59-A85D-4C2D-AFCC-3D250B89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FCFB38-FBBE-476C-A43E-354CE562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50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2775A1-5FA9-4859-9547-2FEB6C04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31C11F-2A6B-4BD5-BC12-23683514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919794-E809-4E80-8BB6-B980135E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6382BD-5DA5-4CD7-8CE7-3A46348E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5DD5A0-2EE7-4225-AA27-9D25F9D9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56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7B444-8B4C-494B-8B46-B628631D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25B62-82CC-48AB-9728-10EBF22FB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AE2A79-C0EE-4D7D-9C36-94599E6C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0B68EA-38CD-49E8-B893-BFFB20F1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B5CE12-52AD-4DAD-AA0D-281EA241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1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29062-EF24-424F-A344-E8D8547C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3DD46B-1A9D-49FC-8D88-E44FD08E4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52507D-B919-4FAA-9282-8E5049B0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B059F5-F7D7-4BA7-8DBA-C1E776F5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73CCB-9112-4680-AA31-B1F3A07D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55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4CD46E-C536-4FDC-A7F3-45787CE2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BEEC7D-D90B-447C-AE01-E252E0E84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811593-A9E7-4801-A19B-55460745A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D05FFA-AE23-49E5-8B27-4B48A4DF6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5A1F77-9DC7-44D8-8EA9-2B4DC04E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D882F9-52C5-4CD9-AFD7-E38E33D3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89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84E3E-49FF-4E2D-A8A3-2D6F8A3D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F46FC8-4503-4282-9654-8B79819F4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396593-8159-4A07-B920-3951E0336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4B8C3B5-22C7-4783-8A1B-2F219EF98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AA6B92-7353-4D0C-887D-A9C8E7091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A935F3-AA2A-4346-A83F-8C597019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AC4D8EB-93EF-40CD-B07E-361265F7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EA5669-BF75-4AEE-98E8-289FCBAC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93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2FE7D-468E-4E53-BE89-3CCE9E02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7CC1B0-F9B3-4C06-9513-B2572D9B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E257A8E-8EA5-466E-8979-836A29CD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0766A1-8189-49ED-8D41-6D58A78B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0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B7D7FA2-F3CE-4F30-A440-9211EA5C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615C7DC-0ACE-43ED-BA7D-D173848F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A0FBC4-0D81-4444-B699-8C830C0E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27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D6DCB-5FD5-489F-AF52-1DF4EDE8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C89AB9-DD59-419A-8693-1A97277D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E45D12-2F5A-473E-AA86-68E3581BB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FCDF66-D401-4D07-9F57-A1D914CE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168F72-D3DA-47C4-B9B3-65506DF3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DBFF1A-4588-4668-B36B-EDD30FBD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815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F9F8-EEB2-4064-9B71-D8A7407E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019082-B31A-4FD2-A650-502E56070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7CD609-04DE-4664-8E5C-A4DB0EFD3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B7F915-8BC5-448D-BFA8-5079E32D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A784ED-AB81-4574-A31F-59B359EF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6DE310-DC6E-4EA0-9A6A-207C0ED8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83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63D39C-6E67-4DE9-8E8C-6BA6C4BD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A74E4B-72B0-4ABA-B914-5B309E0D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FFD242-4594-4FC6-8A26-C97AB89CD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68329-A834-4F93-909B-1C3B62D51402}" type="datetimeFigureOut">
              <a:rPr lang="zh-TW" altLang="en-US" smtClean="0"/>
              <a:t>2024/10/18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E3A25C-CFF8-446C-B3BD-FEDFD260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22716-190A-40C6-A227-62018FABE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2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bin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bin"/><Relationship Id="rId12" Type="http://schemas.openxmlformats.org/officeDocument/2006/relationships/image" Target="../media/image11.jpe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bin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bin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bin"/><Relationship Id="rId5" Type="http://schemas.openxmlformats.org/officeDocument/2006/relationships/image" Target="../media/image4.jpg"/><Relationship Id="rId4" Type="http://schemas.openxmlformats.org/officeDocument/2006/relationships/image" Target="../media/image1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jpg"/><Relationship Id="rId7" Type="http://schemas.openxmlformats.org/officeDocument/2006/relationships/image" Target="../media/image6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bin"/><Relationship Id="rId5" Type="http://schemas.openxmlformats.org/officeDocument/2006/relationships/image" Target="../media/image4.jpg"/><Relationship Id="rId4" Type="http://schemas.openxmlformats.org/officeDocument/2006/relationships/image" Target="../media/image1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g"/><Relationship Id="rId7" Type="http://schemas.openxmlformats.org/officeDocument/2006/relationships/image" Target="../media/image7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bin"/><Relationship Id="rId5" Type="http://schemas.openxmlformats.org/officeDocument/2006/relationships/image" Target="../media/image17.png"/><Relationship Id="rId4" Type="http://schemas.openxmlformats.org/officeDocument/2006/relationships/image" Target="../media/image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7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bin"/><Relationship Id="rId4" Type="http://schemas.openxmlformats.org/officeDocument/2006/relationships/image" Target="../media/image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bin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3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3F59DD6-4B2C-42FC-98AA-1B2B87D93B2D}"/>
              </a:ext>
            </a:extLst>
          </p:cNvPr>
          <p:cNvSpPr txBox="1">
            <a:spLocks/>
          </p:cNvSpPr>
          <p:nvPr/>
        </p:nvSpPr>
        <p:spPr>
          <a:xfrm>
            <a:off x="612568" y="771895"/>
            <a:ext cx="2891642" cy="1051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冒險故事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3DEF37A0-09CB-4537-9A99-C661B1477514}"/>
              </a:ext>
            </a:extLst>
          </p:cNvPr>
          <p:cNvSpPr txBox="1">
            <a:spLocks/>
          </p:cNvSpPr>
          <p:nvPr/>
        </p:nvSpPr>
        <p:spPr>
          <a:xfrm>
            <a:off x="0" y="1823666"/>
            <a:ext cx="4116779" cy="834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VTube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Studio)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960B2C97-BEB4-4122-B7E7-AEE6C9287844}"/>
              </a:ext>
            </a:extLst>
          </p:cNvPr>
          <p:cNvSpPr txBox="1">
            <a:spLocks/>
          </p:cNvSpPr>
          <p:nvPr/>
        </p:nvSpPr>
        <p:spPr>
          <a:xfrm>
            <a:off x="9684328" y="1293868"/>
            <a:ext cx="1329046" cy="427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獎品的祕密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E621827-C938-43C7-A67F-1B4BCDF1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59352" y="3203615"/>
            <a:ext cx="444752" cy="4447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41785A2-79F5-4EAB-968E-8F26BBF74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1248" y="3264927"/>
            <a:ext cx="444752" cy="4447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91994DA-1888-4EC1-8955-B3F574290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1802" y="3131067"/>
            <a:ext cx="517300" cy="5173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B172EA2-11C1-4325-8BBE-26AD45DCA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74974" y="3228653"/>
            <a:ext cx="517300" cy="5173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C73EBFD-6125-4F74-A9C5-1134E24A6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700" y="3263744"/>
            <a:ext cx="517300" cy="5173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6800A93-AD78-428D-BD4B-9E5A86D2C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1900" y="3131067"/>
            <a:ext cx="517300" cy="5173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9224037-E442-409B-B207-5486626397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111" y="3288790"/>
            <a:ext cx="397026" cy="3970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CF923BC-C694-48E0-B813-81EDED7B5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59352" y="3223519"/>
            <a:ext cx="397026" cy="3970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4F0431A-A4D8-4C86-9270-F4456CC04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7448" y="3320916"/>
            <a:ext cx="364900" cy="3649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30973F9-D37F-47E3-8E4F-BC7A719B56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77470" y="3182894"/>
            <a:ext cx="364900" cy="3649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8CD6849-542A-416F-811D-3A45D80A1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39198" y="3304953"/>
            <a:ext cx="355958" cy="3559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9F535C0-1A79-4884-9885-8C69790034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63004" y="3263744"/>
            <a:ext cx="355958" cy="3559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36F6F76-A5A2-4469-9EB0-427CCD54CC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67805" y="3230123"/>
            <a:ext cx="474437" cy="47443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BCC1B52-E5D7-4671-83AC-B95CB3FAF7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36763" y="3191780"/>
            <a:ext cx="474437" cy="47443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7B10359-4D58-4946-A526-2D4C61429B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4469" y="1641723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4A41ED-5DF9-4606-A3EC-E088A3DD3B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8744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45281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1CA455F-09FE-4E32-8D49-C08D835BD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9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D3629B-90A1-4B1D-8233-17A8E01EB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3" y="1628999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目標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7740EFC6-A4B8-4AFE-AAC7-2A4087B9E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3558" y="1628999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E5DDCBA3-6A0A-48AA-82D0-FBB2B948C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9357" y="1628999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98556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3A12A9C-52C7-4EF1-8FC8-6DC5F1A46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2309" y="3244851"/>
            <a:ext cx="368300" cy="3683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432B384-6D8E-4535-B17B-04853669F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93" y="3244850"/>
            <a:ext cx="368300" cy="3683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CA455F-09FE-4E32-8D49-C08D835BD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0F61FF2-46C9-4A8D-8E97-3D4F3C0FB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3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阻礙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E58C957B-796E-4574-9206-1F93F92E7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8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E982851-791D-4690-A1FB-80557F4DEC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2174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8703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F7B11019-C7B0-4E90-BCF3-BCA3173D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3786" y="3060521"/>
            <a:ext cx="736957" cy="73695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036CEE5-8544-4899-B057-A26DBF928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71" y="3060521"/>
            <a:ext cx="736957" cy="73695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48A69A5-B302-43DD-BCA9-E11FE605A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D26776-704A-421E-92D9-9AB40C91E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2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努力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DF2E85D-6A47-42CF-B29B-A1EA943D3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374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1650890-89CE-4CFE-A714-F5F03A86C6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945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9939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7A4524CA-6E4A-4D2B-8619-37CA79792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6658" y="3138600"/>
            <a:ext cx="580800" cy="580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FEFED81-AB4C-4E67-9D78-DC81A9B49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42" y="3138600"/>
            <a:ext cx="580800" cy="580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FE9CE7B-97B8-4030-BFAC-F38BC27E1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D26776-704A-421E-92D9-9AB40C91E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2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結果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EB11E64-DA4A-4042-AC88-822358FA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86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5BCEB04-6BEC-4009-87CF-CEEB9E46F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834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12588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F8165799-8C18-4DEB-A395-F0ECCDEBD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524" y="3162121"/>
            <a:ext cx="533758" cy="5337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800E9DE-A13E-48E0-972C-39649FD18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608" y="3162121"/>
            <a:ext cx="533758" cy="5337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FE9CE7B-97B8-4030-BFAC-F38BC27E1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D26776-704A-421E-92D9-9AB40C91E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2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意外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E37D306-97FF-4D67-BCFD-BC3239A1A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8016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916463A-3141-4626-B7E3-8AE1AAFA4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708300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893198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轉彎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2399616-8A04-40A1-917C-394AE23F7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31058" y="15308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C57DA28-FB25-4126-9EE8-3EB042D7B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48558" y="15308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FB74721-DD21-4865-B17A-EE73446DC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5108" y="3013300"/>
            <a:ext cx="542700" cy="5427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EBC47D8-343A-47D7-88F5-12E50655E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192" y="3013300"/>
            <a:ext cx="542700" cy="5427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FE9CE7B-97B8-4030-BFAC-F38BC27E11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D26776-704A-421E-92D9-9AB40C91ED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2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76686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結局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F82D833-4321-4874-AC26-E7D06C674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3958" y="3151300"/>
            <a:ext cx="392000" cy="392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8E2E6FC-AFA1-4046-BD25-9BAE930FD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042" y="3233000"/>
            <a:ext cx="392000" cy="392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FE9CE7B-97B8-4030-BFAC-F38BC27E1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D26776-704A-421E-92D9-9AB40C91E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2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46626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467</Words>
  <Application>Microsoft Office PowerPoint</Application>
  <PresentationFormat>寬螢幕</PresentationFormat>
  <Paragraphs>60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1. 目標</vt:lpstr>
      <vt:lpstr>2. 阻礙</vt:lpstr>
      <vt:lpstr>3. 努力</vt:lpstr>
      <vt:lpstr>4. 結果</vt:lpstr>
      <vt:lpstr>5. 意外</vt:lpstr>
      <vt:lpstr>6. 轉彎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自我介紹</dc:title>
  <dc:creator>韋 王</dc:creator>
  <cp:lastModifiedBy>韋 王</cp:lastModifiedBy>
  <cp:revision>55</cp:revision>
  <dcterms:created xsi:type="dcterms:W3CDTF">2024-09-29T02:47:56Z</dcterms:created>
  <dcterms:modified xsi:type="dcterms:W3CDTF">2024-10-18T15:13:40Z</dcterms:modified>
</cp:coreProperties>
</file>